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6B9242-5B21-4F64-AD4C-ACF800474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23" y="0"/>
            <a:ext cx="8275320" cy="68580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71EACB-5E3C-4488-9340-9045CCC9C599}"/>
              </a:ext>
            </a:extLst>
          </p:cNvPr>
          <p:cNvCxnSpPr>
            <a:cxnSpLocks/>
          </p:cNvCxnSpPr>
          <p:nvPr userDrawn="1"/>
        </p:nvCxnSpPr>
        <p:spPr>
          <a:xfrm>
            <a:off x="378032" y="676935"/>
            <a:ext cx="114359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B6C88-7967-4AC1-9E2C-DD2B12C6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25EF8E-BDE3-42DB-BDE1-6E87A049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B2F76-630E-4B35-9941-DBE2C7FE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4A82-861A-4973-8D07-7610AD7716B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BCFC6-02D0-45AE-874C-2E600E70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0F49F-FA11-4AD8-A29D-9E2EE2D3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4C0F-9D17-4B7F-B286-E0E317945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EBBDA2-8F5A-4FD4-B605-31D906C3638E}"/>
              </a:ext>
            </a:extLst>
          </p:cNvPr>
          <p:cNvSpPr txBox="1">
            <a:spLocks/>
          </p:cNvSpPr>
          <p:nvPr/>
        </p:nvSpPr>
        <p:spPr>
          <a:xfrm>
            <a:off x="8288977" y="311810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Engineering Cup / City Cup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EF6CB7-8C85-44F7-B98C-EF0BCD66CA2F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E87949F5-B1BE-462D-A548-AF3B19975202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9714016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Name of the Project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361E7FB1-EE6F-45C2-AA50-AAC8F88B8FE3}"/>
              </a:ext>
            </a:extLst>
          </p:cNvPr>
          <p:cNvSpPr txBox="1">
            <a:spLocks/>
          </p:cNvSpPr>
          <p:nvPr/>
        </p:nvSpPr>
        <p:spPr>
          <a:xfrm>
            <a:off x="8288977" y="777873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(leave one)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2600735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</a:t>
            </a: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5061857" y="2600735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teams</a:t>
            </a: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3063875"/>
            <a:ext cx="3683199" cy="28262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 Name 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Educational Institution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5061857" y="3063875"/>
            <a:ext cx="3633849" cy="31766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Name 1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Name 2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Name 3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Educational Institution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7CB17F71-6E29-4B00-976A-BCCF8AF92DDD}"/>
              </a:ext>
            </a:extLst>
          </p:cNvPr>
          <p:cNvSpPr txBox="1">
            <a:spLocks/>
          </p:cNvSpPr>
          <p:nvPr/>
        </p:nvSpPr>
        <p:spPr>
          <a:xfrm>
            <a:off x="374072" y="6201976"/>
            <a:ext cx="299505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905E9D-6F4E-42D5-A6A8-A4730F3E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0" y="3579667"/>
            <a:ext cx="2761013" cy="28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375064"/>
            <a:ext cx="9031186" cy="26244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Briefly describe how you tested your solution in practice.</a:t>
            </a:r>
          </a:p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the results obtained and your conclusions. Where possible, include both quantitative and qualitative results.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How we tested our solution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AF2689A3-7C3D-4DD1-8D99-2FD6E4FFA2CD}"/>
              </a:ext>
            </a:extLst>
          </p:cNvPr>
          <p:cNvSpPr txBox="1">
            <a:spLocks/>
          </p:cNvSpPr>
          <p:nvPr/>
        </p:nvSpPr>
        <p:spPr>
          <a:xfrm>
            <a:off x="374071" y="5605192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tests were conducted, delete this slide.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why the solution is advantageous (economic, social, user-focused, environmental, and other benefits).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Why this solution is beneficial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9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70068"/>
            <a:ext cx="11317185" cy="6056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 a "Risks" table.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What limitations and risks do we have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924248"/>
            <a:ext cx="10759046" cy="16418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options for scaling or adapting your solution.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Alternatively, you can insert a "Scaling and Adaptation" table.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210308" cy="13983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potential and prospects does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our solution have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600191"/>
            <a:ext cx="11210308" cy="22771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for your attention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935178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individuals: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374071" y="3698379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teams: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1195415"/>
            <a:ext cx="8853054" cy="1131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About the Project Author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374073" y="3967587"/>
            <a:ext cx="9286504" cy="9816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21" name="Дата 3">
            <a:extLst>
              <a:ext uri="{FF2B5EF4-FFF2-40B4-BE49-F238E27FC236}">
                <a16:creationId xmlns:a16="http://schemas.microsoft.com/office/drawing/2014/main" id="{500EDD09-1AD8-4AB0-9901-AE7D9B28CFBD}"/>
              </a:ext>
            </a:extLst>
          </p:cNvPr>
          <p:cNvSpPr txBox="1">
            <a:spLocks/>
          </p:cNvSpPr>
          <p:nvPr/>
        </p:nvSpPr>
        <p:spPr>
          <a:xfrm>
            <a:off x="374071" y="5194209"/>
            <a:ext cx="10301846" cy="6739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role each team member played.</a:t>
            </a:r>
            <a:endParaRPr lang="ru-RU" sz="8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410088"/>
            <a:ext cx="11400312" cy="10189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 us about yourself and why you chose to work independently.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3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43142"/>
            <a:ext cx="11317185" cy="36545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here the description of the task as it was formulated by the client.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Task from the Client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1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84453"/>
            <a:ext cx="11352811" cy="21969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the key questions that require clarification for a better understanding of the task. If you have already received answers, reflect this on the slide.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0076214" cy="14129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Additional questions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would like to ask the Client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4"/>
            <a:ext cx="11317185" cy="88477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problem as you have defined it for yourself.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we understood the core of the Problem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9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how this and similar problems have been addressed before.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experiences, scientific research, or existing developments did you rely on when creating your solution?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has already been invented before us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1-3 sentences, describe the essence of your proposed solution.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may include visual materials.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we came up with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 detailed description of the technology, including calculations, drawings, models, diagrams, source code, and other visual materials as needed.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How the solution will work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the expected outcomes after implementing the solution. Where possible, include both quantitative and qualitative results.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results are expected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95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464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Geologica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Strelkova</dc:creator>
  <cp:lastModifiedBy>Александр Мышонков</cp:lastModifiedBy>
  <cp:revision>18</cp:revision>
  <dcterms:created xsi:type="dcterms:W3CDTF">2024-12-11T16:50:39Z</dcterms:created>
  <dcterms:modified xsi:type="dcterms:W3CDTF">2025-01-14T23:56:33Z</dcterms:modified>
</cp:coreProperties>
</file>